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/>
          <p:nvPr/>
        </p:nvSpPr>
        <p:spPr>
          <a:xfrm>
            <a:off x="0" y="330120"/>
            <a:ext cx="9142560" cy="6526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ZoneTexte 4"/>
          <p:cNvSpPr/>
          <p:nvPr/>
        </p:nvSpPr>
        <p:spPr>
          <a:xfrm>
            <a:off x="748440" y="1819080"/>
            <a:ext cx="778968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établir des égalités entre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encadrer une fraction entre deux nombres entiers consécutifs.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840" cy="126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Espace réservé du texte 4"/>
          <p:cNvSpPr/>
          <p:nvPr/>
        </p:nvSpPr>
        <p:spPr>
          <a:xfrm>
            <a:off x="83545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5" name="PlaceHolder 7"/>
          <p:cNvSpPr/>
          <p:nvPr/>
        </p:nvSpPr>
        <p:spPr>
          <a:xfrm>
            <a:off x="182160" y="3622320"/>
            <a:ext cx="6427080" cy="92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96" name="ZoneTexte 3"/>
              <p:cNvSpPr txBox="1"/>
              <p:nvPr/>
            </p:nvSpPr>
            <p:spPr>
              <a:xfrm>
                <a:off x="6792120" y="3643200"/>
                <a:ext cx="898920" cy="1267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621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297" name="" descr=""/>
          <p:cNvPicPr/>
          <p:nvPr/>
        </p:nvPicPr>
        <p:blipFill>
          <a:blip r:embed="rId1"/>
          <a:stretch/>
        </p:blipFill>
        <p:spPr>
          <a:xfrm>
            <a:off x="44280" y="5581080"/>
            <a:ext cx="9142560" cy="830160"/>
          </a:xfrm>
          <a:prstGeom prst="rect">
            <a:avLst/>
          </a:prstGeom>
          <a:ln w="0">
            <a:noFill/>
          </a:ln>
        </p:spPr>
      </p:pic>
      <p:sp>
        <p:nvSpPr>
          <p:cNvPr id="298" name="PlaceHolder 5"/>
          <p:cNvSpPr txBox="1"/>
          <p:nvPr/>
        </p:nvSpPr>
        <p:spPr>
          <a:xfrm>
            <a:off x="556200" y="368640"/>
            <a:ext cx="7884000" cy="58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99" name="ZoneTexte 18"/>
              <p:cNvSpPr txBox="1"/>
              <p:nvPr/>
            </p:nvSpPr>
            <p:spPr>
              <a:xfrm>
                <a:off x="1440000" y="1440720"/>
                <a:ext cx="130968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/>
          </p:nvPr>
        </p:nvSpPr>
        <p:spPr>
          <a:xfrm>
            <a:off x="81979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Titre 3"/>
          <p:cNvSpPr/>
          <p:nvPr/>
        </p:nvSpPr>
        <p:spPr>
          <a:xfrm>
            <a:off x="588960" y="367920"/>
            <a:ext cx="7885440" cy="56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5" name="ZoneTexte 5"/>
              <p:cNvSpPr txBox="1"/>
              <p:nvPr/>
            </p:nvSpPr>
            <p:spPr>
              <a:xfrm>
                <a:off x="360720" y="3601080"/>
                <a:ext cx="624564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621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6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6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621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7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306" name="" descr=""/>
          <p:cNvPicPr/>
          <p:nvPr/>
        </p:nvPicPr>
        <p:blipFill>
          <a:blip r:embed="rId1"/>
          <a:stretch/>
        </p:blipFill>
        <p:spPr>
          <a:xfrm>
            <a:off x="35640" y="5650200"/>
            <a:ext cx="9142560" cy="830160"/>
          </a:xfrm>
          <a:prstGeom prst="rect">
            <a:avLst/>
          </a:prstGeom>
          <a:ln w="0">
            <a:noFill/>
          </a:ln>
        </p:spPr>
      </p:pic>
      <p:grpSp>
        <p:nvGrpSpPr>
          <p:cNvPr id="307" name=""/>
          <p:cNvGrpSpPr/>
          <p:nvPr/>
        </p:nvGrpSpPr>
        <p:grpSpPr>
          <a:xfrm>
            <a:off x="5933520" y="4650120"/>
            <a:ext cx="778680" cy="1807560"/>
            <a:chOff x="5933520" y="4650120"/>
            <a:chExt cx="778680" cy="1807560"/>
          </a:xfrm>
        </p:grpSpPr>
        <p:grpSp>
          <p:nvGrpSpPr>
            <p:cNvPr id="308" name=""/>
            <p:cNvGrpSpPr/>
            <p:nvPr/>
          </p:nvGrpSpPr>
          <p:grpSpPr>
            <a:xfrm>
              <a:off x="5933520" y="4650120"/>
              <a:ext cx="778680" cy="1807560"/>
              <a:chOff x="5933520" y="4650120"/>
              <a:chExt cx="778680" cy="1807560"/>
            </a:xfrm>
          </p:grpSpPr>
          <p:sp>
            <p:nvSpPr>
              <p:cNvPr id="309" name=""/>
              <p:cNvSpPr/>
              <p:nvPr/>
            </p:nvSpPr>
            <p:spPr>
              <a:xfrm>
                <a:off x="6307920" y="5886000"/>
                <a:ext cx="36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571680" bIns="571680" anchor="ctr" anchorCtr="1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310" name=""/>
                  <p:cNvSpPr txBox="1"/>
                  <p:nvPr/>
                </p:nvSpPr>
                <p:spPr>
                  <a:xfrm>
                    <a:off x="5933520" y="4650120"/>
                    <a:ext cx="778680" cy="107856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621</m:t>
                            </m:r>
                          </m:num>
                          <m:den>
                            <m:r>
                              <m:t xml:space="preserve">100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  <mc:AlternateContent>
        <mc:Choice xmlns:a14="http://schemas.microsoft.com/office/drawing/2010/main" Requires="a14">
          <p:sp>
            <p:nvSpPr>
              <p:cNvPr id="311" name="ZoneTexte 20"/>
              <p:cNvSpPr txBox="1"/>
              <p:nvPr/>
            </p:nvSpPr>
            <p:spPr>
              <a:xfrm>
                <a:off x="1440000" y="1441080"/>
                <a:ext cx="121572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texte 2"/>
          <p:cNvSpPr/>
          <p:nvPr/>
        </p:nvSpPr>
        <p:spPr>
          <a:xfrm>
            <a:off x="81979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PlaceHolder 3"/>
          <p:cNvSpPr/>
          <p:nvPr/>
        </p:nvSpPr>
        <p:spPr>
          <a:xfrm>
            <a:off x="182160" y="3622320"/>
            <a:ext cx="6427080" cy="92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4" name="ZoneTexte 1"/>
              <p:cNvSpPr txBox="1"/>
              <p:nvPr/>
            </p:nvSpPr>
            <p:spPr>
              <a:xfrm>
                <a:off x="6792120" y="3642840"/>
                <a:ext cx="638640" cy="1267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43920" y="5580720"/>
            <a:ext cx="9141840" cy="9558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96" name="ZoneTexte 35"/>
              <p:cNvSpPr txBox="1"/>
              <p:nvPr/>
            </p:nvSpPr>
            <p:spPr>
              <a:xfrm>
                <a:off x="1440360" y="1440360"/>
                <a:ext cx="131940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9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7" name="PlaceHolder 9"/>
          <p:cNvSpPr txBox="1"/>
          <p:nvPr/>
        </p:nvSpPr>
        <p:spPr>
          <a:xfrm>
            <a:off x="556200" y="368280"/>
            <a:ext cx="7884000" cy="58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440" cy="567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" name="ZoneTexte 37"/>
              <p:cNvSpPr txBox="1"/>
              <p:nvPr/>
            </p:nvSpPr>
            <p:spPr>
              <a:xfrm>
                <a:off x="360000" y="3600000"/>
                <a:ext cx="545436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0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43920" y="5581080"/>
            <a:ext cx="9141840" cy="955800"/>
          </a:xfrm>
          <a:prstGeom prst="rect">
            <a:avLst/>
          </a:prstGeom>
          <a:ln w="0">
            <a:noFill/>
          </a:ln>
        </p:spPr>
      </p:pic>
      <p:grpSp>
        <p:nvGrpSpPr>
          <p:cNvPr id="105" name=""/>
          <p:cNvGrpSpPr/>
          <p:nvPr/>
        </p:nvGrpSpPr>
        <p:grpSpPr>
          <a:xfrm>
            <a:off x="2644200" y="4740120"/>
            <a:ext cx="553320" cy="1722600"/>
            <a:chOff x="2644200" y="4740120"/>
            <a:chExt cx="553320" cy="1722600"/>
          </a:xfrm>
        </p:grpSpPr>
        <p:sp>
          <p:nvSpPr>
            <p:cNvPr id="106" name=""/>
            <p:cNvSpPr/>
            <p:nvPr/>
          </p:nvSpPr>
          <p:spPr>
            <a:xfrm>
              <a:off x="2814480" y="5891040"/>
              <a:ext cx="360" cy="571680"/>
            </a:xfrm>
            <a:prstGeom prst="line">
              <a:avLst/>
            </a:prstGeom>
            <a:ln w="3600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571680" bIns="57168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07" name=""/>
                <p:cNvSpPr txBox="1"/>
                <p:nvPr/>
              </p:nvSpPr>
              <p:spPr>
                <a:xfrm>
                  <a:off x="2644200" y="4740120"/>
                  <a:ext cx="553320" cy="10785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9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108" name=""/>
          <p:cNvGrpSpPr/>
          <p:nvPr/>
        </p:nvGrpSpPr>
        <p:grpSpPr>
          <a:xfrm>
            <a:off x="5040000" y="720000"/>
            <a:ext cx="2700000" cy="2689200"/>
            <a:chOff x="5040000" y="720000"/>
            <a:chExt cx="2700000" cy="2689200"/>
          </a:xfrm>
        </p:grpSpPr>
        <p:sp>
          <p:nvSpPr>
            <p:cNvPr id="109" name="Rectangle 20"/>
            <p:cNvSpPr/>
            <p:nvPr/>
          </p:nvSpPr>
          <p:spPr>
            <a:xfrm>
              <a:off x="594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0" name="Rectangle 25"/>
            <p:cNvSpPr/>
            <p:nvPr/>
          </p:nvSpPr>
          <p:spPr>
            <a:xfrm>
              <a:off x="504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1" name="Rectangle 26"/>
            <p:cNvSpPr/>
            <p:nvPr/>
          </p:nvSpPr>
          <p:spPr>
            <a:xfrm>
              <a:off x="594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2" name="Rectangle 63"/>
            <p:cNvSpPr/>
            <p:nvPr/>
          </p:nvSpPr>
          <p:spPr>
            <a:xfrm>
              <a:off x="684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3" name="Rectangle 64"/>
            <p:cNvSpPr/>
            <p:nvPr/>
          </p:nvSpPr>
          <p:spPr>
            <a:xfrm>
              <a:off x="504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4" name="Rectangle 65"/>
            <p:cNvSpPr/>
            <p:nvPr/>
          </p:nvSpPr>
          <p:spPr>
            <a:xfrm>
              <a:off x="594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5" name="Rectangle 66"/>
            <p:cNvSpPr/>
            <p:nvPr/>
          </p:nvSpPr>
          <p:spPr>
            <a:xfrm>
              <a:off x="684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6" name="Rectangle 68"/>
            <p:cNvSpPr/>
            <p:nvPr/>
          </p:nvSpPr>
          <p:spPr>
            <a:xfrm>
              <a:off x="5040000" y="2514240"/>
              <a:ext cx="270000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7" name="Rectangle 71"/>
            <p:cNvSpPr/>
            <p:nvPr/>
          </p:nvSpPr>
          <p:spPr>
            <a:xfrm>
              <a:off x="5040000" y="1617120"/>
              <a:ext cx="270000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8" name="Rectangle 73"/>
            <p:cNvSpPr/>
            <p:nvPr/>
          </p:nvSpPr>
          <p:spPr>
            <a:xfrm>
              <a:off x="504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19" name="Rectangle 74"/>
            <p:cNvSpPr/>
            <p:nvPr/>
          </p:nvSpPr>
          <p:spPr>
            <a:xfrm>
              <a:off x="5040000" y="720000"/>
              <a:ext cx="270000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0" name="Rectangle 75"/>
            <p:cNvSpPr/>
            <p:nvPr/>
          </p:nvSpPr>
          <p:spPr>
            <a:xfrm>
              <a:off x="5040000" y="720000"/>
              <a:ext cx="269820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21" name=""/>
          <p:cNvGrpSpPr/>
          <p:nvPr/>
        </p:nvGrpSpPr>
        <p:grpSpPr>
          <a:xfrm>
            <a:off x="5040000" y="720000"/>
            <a:ext cx="2698200" cy="2689200"/>
            <a:chOff x="5040000" y="720000"/>
            <a:chExt cx="2698200" cy="2689200"/>
          </a:xfrm>
        </p:grpSpPr>
        <p:sp>
          <p:nvSpPr>
            <p:cNvPr id="122" name="Rectangle 13"/>
            <p:cNvSpPr/>
            <p:nvPr/>
          </p:nvSpPr>
          <p:spPr>
            <a:xfrm>
              <a:off x="504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3" name="Rectangle 14"/>
            <p:cNvSpPr/>
            <p:nvPr/>
          </p:nvSpPr>
          <p:spPr>
            <a:xfrm>
              <a:off x="594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4" name="Rectangle 15"/>
            <p:cNvSpPr/>
            <p:nvPr/>
          </p:nvSpPr>
          <p:spPr>
            <a:xfrm>
              <a:off x="68425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5" name="Rectangle 17"/>
            <p:cNvSpPr/>
            <p:nvPr/>
          </p:nvSpPr>
          <p:spPr>
            <a:xfrm>
              <a:off x="504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6" name="Rectangle 18"/>
            <p:cNvSpPr/>
            <p:nvPr/>
          </p:nvSpPr>
          <p:spPr>
            <a:xfrm>
              <a:off x="594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7" name="Rectangle 19"/>
            <p:cNvSpPr/>
            <p:nvPr/>
          </p:nvSpPr>
          <p:spPr>
            <a:xfrm>
              <a:off x="684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8" name="Rectangle 21"/>
            <p:cNvSpPr/>
            <p:nvPr/>
          </p:nvSpPr>
          <p:spPr>
            <a:xfrm>
              <a:off x="504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29" name="Rectangle 22"/>
            <p:cNvSpPr/>
            <p:nvPr/>
          </p:nvSpPr>
          <p:spPr>
            <a:xfrm>
              <a:off x="594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0" name="Rectangle 23"/>
            <p:cNvSpPr/>
            <p:nvPr/>
          </p:nvSpPr>
          <p:spPr>
            <a:xfrm>
              <a:off x="684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1" name="Rectangle 27"/>
            <p:cNvSpPr/>
            <p:nvPr/>
          </p:nvSpPr>
          <p:spPr>
            <a:xfrm>
              <a:off x="504000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2" name="Rectangle 28"/>
            <p:cNvSpPr/>
            <p:nvPr/>
          </p:nvSpPr>
          <p:spPr>
            <a:xfrm>
              <a:off x="594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3" name="Rectangle 41"/>
            <p:cNvSpPr/>
            <p:nvPr/>
          </p:nvSpPr>
          <p:spPr>
            <a:xfrm>
              <a:off x="68425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4" name="Rectangle 43"/>
            <p:cNvSpPr/>
            <p:nvPr/>
          </p:nvSpPr>
          <p:spPr>
            <a:xfrm>
              <a:off x="504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5" name="Rectangle 44"/>
            <p:cNvSpPr/>
            <p:nvPr/>
          </p:nvSpPr>
          <p:spPr>
            <a:xfrm>
              <a:off x="594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6" name="Rectangle 45"/>
            <p:cNvSpPr/>
            <p:nvPr/>
          </p:nvSpPr>
          <p:spPr>
            <a:xfrm>
              <a:off x="684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7" name="Rectangle 47"/>
            <p:cNvSpPr/>
            <p:nvPr/>
          </p:nvSpPr>
          <p:spPr>
            <a:xfrm>
              <a:off x="504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8" name="Rectangle 48"/>
            <p:cNvSpPr/>
            <p:nvPr/>
          </p:nvSpPr>
          <p:spPr>
            <a:xfrm>
              <a:off x="594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9" name="Rectangle 49"/>
            <p:cNvSpPr/>
            <p:nvPr/>
          </p:nvSpPr>
          <p:spPr>
            <a:xfrm>
              <a:off x="684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40" name="ZoneTexte 6"/>
              <p:cNvSpPr txBox="1"/>
              <p:nvPr/>
            </p:nvSpPr>
            <p:spPr>
              <a:xfrm>
                <a:off x="1440720" y="1440720"/>
                <a:ext cx="131940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9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1" name="ZoneTexte 38"/>
              <p:cNvSpPr txBox="1"/>
              <p:nvPr/>
            </p:nvSpPr>
            <p:spPr>
              <a:xfrm>
                <a:off x="2407680" y="1395360"/>
                <a:ext cx="276120" cy="594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6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Espace réservé du texte 2"/>
          <p:cNvSpPr/>
          <p:nvPr/>
        </p:nvSpPr>
        <p:spPr>
          <a:xfrm>
            <a:off x="83113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PlaceHolder 1"/>
          <p:cNvSpPr/>
          <p:nvPr/>
        </p:nvSpPr>
        <p:spPr>
          <a:xfrm>
            <a:off x="182160" y="3622320"/>
            <a:ext cx="6427080" cy="92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7" name="ZoneTexte 7"/>
              <p:cNvSpPr txBox="1"/>
              <p:nvPr/>
            </p:nvSpPr>
            <p:spPr>
              <a:xfrm>
                <a:off x="6792120" y="3643200"/>
                <a:ext cx="638640" cy="1267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48" name="" descr=""/>
          <p:cNvPicPr/>
          <p:nvPr/>
        </p:nvPicPr>
        <p:blipFill>
          <a:blip r:embed="rId1"/>
          <a:stretch/>
        </p:blipFill>
        <p:spPr>
          <a:xfrm>
            <a:off x="44280" y="5581080"/>
            <a:ext cx="9142560" cy="83016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49" name="ZoneTexte 8"/>
              <p:cNvSpPr txBox="1"/>
              <p:nvPr/>
            </p:nvSpPr>
            <p:spPr>
              <a:xfrm>
                <a:off x="1440720" y="1440720"/>
                <a:ext cx="146124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0" name="PlaceHolder 10"/>
          <p:cNvSpPr txBox="1"/>
          <p:nvPr/>
        </p:nvSpPr>
        <p:spPr>
          <a:xfrm>
            <a:off x="556200" y="368640"/>
            <a:ext cx="7884000" cy="58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440" cy="567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44280" y="5581080"/>
            <a:ext cx="9142560" cy="83016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57" name="ZoneTexte 2"/>
              <p:cNvSpPr txBox="1"/>
              <p:nvPr/>
            </p:nvSpPr>
            <p:spPr>
              <a:xfrm>
                <a:off x="360720" y="3601080"/>
                <a:ext cx="544752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5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5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51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6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58" name=""/>
          <p:cNvGrpSpPr/>
          <p:nvPr/>
        </p:nvGrpSpPr>
        <p:grpSpPr>
          <a:xfrm>
            <a:off x="3151440" y="4647600"/>
            <a:ext cx="553320" cy="1722600"/>
            <a:chOff x="3151440" y="4647600"/>
            <a:chExt cx="553320" cy="1722600"/>
          </a:xfrm>
        </p:grpSpPr>
        <p:sp>
          <p:nvSpPr>
            <p:cNvPr id="159" name=""/>
            <p:cNvSpPr/>
            <p:nvPr/>
          </p:nvSpPr>
          <p:spPr>
            <a:xfrm>
              <a:off x="3321720" y="5798520"/>
              <a:ext cx="360" cy="571680"/>
            </a:xfrm>
            <a:prstGeom prst="line">
              <a:avLst/>
            </a:prstGeom>
            <a:ln w="3600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571680" bIns="57168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60" name=""/>
                <p:cNvSpPr txBox="1"/>
                <p:nvPr/>
              </p:nvSpPr>
              <p:spPr>
                <a:xfrm>
                  <a:off x="3151440" y="4647600"/>
                  <a:ext cx="553320" cy="10785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51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161" name=""/>
          <p:cNvGrpSpPr/>
          <p:nvPr/>
        </p:nvGrpSpPr>
        <p:grpSpPr>
          <a:xfrm>
            <a:off x="4320360" y="1440000"/>
            <a:ext cx="4500000" cy="1800360"/>
            <a:chOff x="4320360" y="1440000"/>
            <a:chExt cx="4500000" cy="1800360"/>
          </a:xfrm>
        </p:grpSpPr>
        <p:sp>
          <p:nvSpPr>
            <p:cNvPr id="162" name="Rectangle 51"/>
            <p:cNvSpPr/>
            <p:nvPr/>
          </p:nvSpPr>
          <p:spPr>
            <a:xfrm rot="5400000">
              <a:off x="4769640" y="1891080"/>
              <a:ext cx="180000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3" name="Rectangle 53"/>
            <p:cNvSpPr/>
            <p:nvPr/>
          </p:nvSpPr>
          <p:spPr>
            <a:xfrm rot="5400000">
              <a:off x="6122520" y="1438920"/>
              <a:ext cx="89676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4" name="Rectangle 55"/>
            <p:cNvSpPr/>
            <p:nvPr/>
          </p:nvSpPr>
          <p:spPr>
            <a:xfrm rot="5400000">
              <a:off x="70232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Rectangle 59"/>
            <p:cNvSpPr/>
            <p:nvPr/>
          </p:nvSpPr>
          <p:spPr>
            <a:xfrm rot="5400000">
              <a:off x="5670720" y="1890720"/>
              <a:ext cx="180036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61"/>
            <p:cNvSpPr/>
            <p:nvPr/>
          </p:nvSpPr>
          <p:spPr>
            <a:xfrm rot="5400000">
              <a:off x="70232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7" name="Rectangle 1"/>
            <p:cNvSpPr/>
            <p:nvPr/>
          </p:nvSpPr>
          <p:spPr>
            <a:xfrm rot="5400000">
              <a:off x="7470720" y="1890720"/>
              <a:ext cx="18003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Rectangle 6"/>
            <p:cNvSpPr/>
            <p:nvPr/>
          </p:nvSpPr>
          <p:spPr>
            <a:xfrm rot="5400000">
              <a:off x="3871440" y="1891440"/>
              <a:ext cx="179928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9" name="Rectangle 11"/>
            <p:cNvSpPr/>
            <p:nvPr/>
          </p:nvSpPr>
          <p:spPr>
            <a:xfrm rot="5400000">
              <a:off x="6570720" y="1891440"/>
              <a:ext cx="179928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0" name=""/>
            <p:cNvSpPr/>
            <p:nvPr/>
          </p:nvSpPr>
          <p:spPr>
            <a:xfrm>
              <a:off x="4320360" y="2340360"/>
              <a:ext cx="450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71" name=""/>
          <p:cNvGrpSpPr/>
          <p:nvPr/>
        </p:nvGrpSpPr>
        <p:grpSpPr>
          <a:xfrm>
            <a:off x="4320000" y="1440000"/>
            <a:ext cx="4499280" cy="1800360"/>
            <a:chOff x="4320000" y="1440000"/>
            <a:chExt cx="4499280" cy="1800360"/>
          </a:xfrm>
        </p:grpSpPr>
        <p:sp>
          <p:nvSpPr>
            <p:cNvPr id="172" name="Rectangle 51"/>
            <p:cNvSpPr/>
            <p:nvPr/>
          </p:nvSpPr>
          <p:spPr>
            <a:xfrm rot="5400000">
              <a:off x="4768560" y="1891080"/>
              <a:ext cx="180000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3" name="Rectangle 53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4" name="Rectangle 55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5" name="Rectangle 59"/>
            <p:cNvSpPr/>
            <p:nvPr/>
          </p:nvSpPr>
          <p:spPr>
            <a:xfrm rot="5400000">
              <a:off x="5669640" y="1890720"/>
              <a:ext cx="180036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6" name="Rectangle 61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7" name="Rectangle 1"/>
            <p:cNvSpPr/>
            <p:nvPr/>
          </p:nvSpPr>
          <p:spPr>
            <a:xfrm rot="5400000">
              <a:off x="7469640" y="1890720"/>
              <a:ext cx="18003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8" name="Rectangle 6"/>
            <p:cNvSpPr/>
            <p:nvPr/>
          </p:nvSpPr>
          <p:spPr>
            <a:xfrm rot="5400000">
              <a:off x="3869640" y="1891440"/>
              <a:ext cx="1799280" cy="898560"/>
            </a:xfrm>
            <a:prstGeom prst="rect">
              <a:avLst/>
            </a:prstGeom>
            <a:solidFill>
              <a:srgbClr val="c0000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9" name="Rectangle 11"/>
            <p:cNvSpPr/>
            <p:nvPr/>
          </p:nvSpPr>
          <p:spPr>
            <a:xfrm rot="5400000">
              <a:off x="6569640" y="1891440"/>
              <a:ext cx="179928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80" name="ZoneTexte 9"/>
              <p:cNvSpPr txBox="1"/>
              <p:nvPr/>
            </p:nvSpPr>
            <p:spPr>
              <a:xfrm>
                <a:off x="1441080" y="1441080"/>
                <a:ext cx="146124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1" name="ZoneTexte 11"/>
              <p:cNvSpPr txBox="1"/>
              <p:nvPr/>
            </p:nvSpPr>
            <p:spPr>
              <a:xfrm>
                <a:off x="2408040" y="1395360"/>
                <a:ext cx="276120" cy="594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6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8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Espace réservé du texte 2"/>
          <p:cNvSpPr/>
          <p:nvPr/>
        </p:nvSpPr>
        <p:spPr>
          <a:xfrm>
            <a:off x="83545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PlaceHolder 4"/>
          <p:cNvSpPr/>
          <p:nvPr/>
        </p:nvSpPr>
        <p:spPr>
          <a:xfrm>
            <a:off x="182160" y="3622320"/>
            <a:ext cx="6427080" cy="92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7" name="ZoneTexte 10"/>
              <p:cNvSpPr txBox="1"/>
              <p:nvPr/>
            </p:nvSpPr>
            <p:spPr>
              <a:xfrm>
                <a:off x="6792120" y="3643200"/>
                <a:ext cx="648360" cy="1267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88" name="" descr=""/>
          <p:cNvPicPr/>
          <p:nvPr/>
        </p:nvPicPr>
        <p:blipFill>
          <a:blip r:embed="rId1"/>
          <a:stretch/>
        </p:blipFill>
        <p:spPr>
          <a:xfrm>
            <a:off x="43200" y="5580000"/>
            <a:ext cx="9142560" cy="77796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89" name="ZoneTexte 12"/>
              <p:cNvSpPr txBox="1"/>
              <p:nvPr/>
            </p:nvSpPr>
            <p:spPr>
              <a:xfrm>
                <a:off x="1440000" y="1440360"/>
                <a:ext cx="132480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90" name="PlaceHolder 11"/>
          <p:cNvSpPr txBox="1"/>
          <p:nvPr/>
        </p:nvSpPr>
        <p:spPr>
          <a:xfrm>
            <a:off x="556200" y="368640"/>
            <a:ext cx="7884000" cy="58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/>
          </p:nvPr>
        </p:nvSpPr>
        <p:spPr>
          <a:xfrm>
            <a:off x="81979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Titre 2"/>
          <p:cNvSpPr/>
          <p:nvPr/>
        </p:nvSpPr>
        <p:spPr>
          <a:xfrm>
            <a:off x="588960" y="367920"/>
            <a:ext cx="7885440" cy="56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96" name="" descr=""/>
          <p:cNvPicPr/>
          <p:nvPr/>
        </p:nvPicPr>
        <p:blipFill>
          <a:blip r:embed="rId1"/>
          <a:stretch/>
        </p:blipFill>
        <p:spPr>
          <a:xfrm>
            <a:off x="43560" y="5580000"/>
            <a:ext cx="9142560" cy="777960"/>
          </a:xfrm>
          <a:prstGeom prst="rect">
            <a:avLst/>
          </a:prstGeom>
          <a:ln w="0">
            <a:noFill/>
          </a:ln>
        </p:spPr>
      </p:pic>
      <p:grpSp>
        <p:nvGrpSpPr>
          <p:cNvPr id="197" name=""/>
          <p:cNvGrpSpPr/>
          <p:nvPr/>
        </p:nvGrpSpPr>
        <p:grpSpPr>
          <a:xfrm>
            <a:off x="3970080" y="4547520"/>
            <a:ext cx="561600" cy="1722600"/>
            <a:chOff x="3970080" y="4547520"/>
            <a:chExt cx="561600" cy="1722600"/>
          </a:xfrm>
        </p:grpSpPr>
        <p:sp>
          <p:nvSpPr>
            <p:cNvPr id="198" name=""/>
            <p:cNvSpPr/>
            <p:nvPr/>
          </p:nvSpPr>
          <p:spPr>
            <a:xfrm>
              <a:off x="4140360" y="5698440"/>
              <a:ext cx="360" cy="571680"/>
            </a:xfrm>
            <a:prstGeom prst="line">
              <a:avLst/>
            </a:prstGeom>
            <a:ln w="3600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571680" bIns="57168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99" name=""/>
                <p:cNvSpPr txBox="1"/>
                <p:nvPr/>
              </p:nvSpPr>
              <p:spPr>
                <a:xfrm>
                  <a:off x="3970080" y="4547520"/>
                  <a:ext cx="561600" cy="10785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74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200" name="ZoneTexte 19"/>
              <p:cNvSpPr txBox="1"/>
              <p:nvPr/>
            </p:nvSpPr>
            <p:spPr>
              <a:xfrm>
                <a:off x="360720" y="3601080"/>
                <a:ext cx="548208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7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7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74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8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01" name="ZoneTexte 13"/>
              <p:cNvSpPr txBox="1"/>
              <p:nvPr/>
            </p:nvSpPr>
            <p:spPr>
              <a:xfrm>
                <a:off x="1446480" y="1446840"/>
                <a:ext cx="132012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02" name="ZoneTexte 14"/>
              <p:cNvSpPr txBox="1"/>
              <p:nvPr/>
            </p:nvSpPr>
            <p:spPr>
              <a:xfrm>
                <a:off x="2414160" y="1402200"/>
                <a:ext cx="276840" cy="594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03" name=""/>
          <p:cNvGrpSpPr/>
          <p:nvPr/>
        </p:nvGrpSpPr>
        <p:grpSpPr>
          <a:xfrm>
            <a:off x="4326840" y="1446840"/>
            <a:ext cx="3599640" cy="1799640"/>
            <a:chOff x="4326840" y="1446840"/>
            <a:chExt cx="3599640" cy="1799640"/>
          </a:xfrm>
        </p:grpSpPr>
        <p:sp>
          <p:nvSpPr>
            <p:cNvPr id="204" name="Rectangle 51"/>
            <p:cNvSpPr/>
            <p:nvPr/>
          </p:nvSpPr>
          <p:spPr>
            <a:xfrm rot="5400000">
              <a:off x="4327560" y="1445760"/>
              <a:ext cx="897120" cy="8989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5" name="Rectangle 52"/>
            <p:cNvSpPr/>
            <p:nvPr/>
          </p:nvSpPr>
          <p:spPr>
            <a:xfrm rot="5400000">
              <a:off x="4327560" y="2348280"/>
              <a:ext cx="89712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6" name="Rectangle 53"/>
            <p:cNvSpPr/>
            <p:nvPr/>
          </p:nvSpPr>
          <p:spPr>
            <a:xfrm rot="5400000">
              <a:off x="522828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7" name="Rectangle 54"/>
            <p:cNvSpPr/>
            <p:nvPr/>
          </p:nvSpPr>
          <p:spPr>
            <a:xfrm rot="5400000">
              <a:off x="522828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8" name="Rectangle 55"/>
            <p:cNvSpPr/>
            <p:nvPr/>
          </p:nvSpPr>
          <p:spPr>
            <a:xfrm rot="5400000">
              <a:off x="612900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9" name="Rectangle 56"/>
            <p:cNvSpPr/>
            <p:nvPr/>
          </p:nvSpPr>
          <p:spPr>
            <a:xfrm rot="5400000">
              <a:off x="612900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0" name="Rectangle 57"/>
            <p:cNvSpPr/>
            <p:nvPr/>
          </p:nvSpPr>
          <p:spPr>
            <a:xfrm rot="5400000">
              <a:off x="4327560" y="1445760"/>
              <a:ext cx="89712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1" name="Rectangle 58"/>
            <p:cNvSpPr/>
            <p:nvPr/>
          </p:nvSpPr>
          <p:spPr>
            <a:xfrm rot="5400000">
              <a:off x="4327560" y="2348280"/>
              <a:ext cx="89712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2" name="Rectangle 59"/>
            <p:cNvSpPr/>
            <p:nvPr/>
          </p:nvSpPr>
          <p:spPr>
            <a:xfrm rot="5400000">
              <a:off x="522828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3" name="Rectangle 60"/>
            <p:cNvSpPr/>
            <p:nvPr/>
          </p:nvSpPr>
          <p:spPr>
            <a:xfrm rot="5400000">
              <a:off x="522828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4" name="Rectangle 61"/>
            <p:cNvSpPr/>
            <p:nvPr/>
          </p:nvSpPr>
          <p:spPr>
            <a:xfrm rot="5400000">
              <a:off x="612900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5" name="Rectangle 62"/>
            <p:cNvSpPr/>
            <p:nvPr/>
          </p:nvSpPr>
          <p:spPr>
            <a:xfrm rot="5400000">
              <a:off x="612900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6" name="Rectangle 1"/>
            <p:cNvSpPr/>
            <p:nvPr/>
          </p:nvSpPr>
          <p:spPr>
            <a:xfrm rot="5400000">
              <a:off x="702828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7" name="Rectangle 2"/>
            <p:cNvSpPr/>
            <p:nvPr/>
          </p:nvSpPr>
          <p:spPr>
            <a:xfrm rot="5400000">
              <a:off x="702828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8" name="Rectangle 3"/>
            <p:cNvSpPr/>
            <p:nvPr/>
          </p:nvSpPr>
          <p:spPr>
            <a:xfrm rot="5400000">
              <a:off x="702828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9" name="Rectangle 4"/>
            <p:cNvSpPr/>
            <p:nvPr/>
          </p:nvSpPr>
          <p:spPr>
            <a:xfrm rot="5400000">
              <a:off x="702828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20" name=""/>
          <p:cNvGrpSpPr/>
          <p:nvPr/>
        </p:nvGrpSpPr>
        <p:grpSpPr>
          <a:xfrm>
            <a:off x="4326840" y="1446840"/>
            <a:ext cx="3599640" cy="1799640"/>
            <a:chOff x="4326840" y="1446840"/>
            <a:chExt cx="3599640" cy="1799640"/>
          </a:xfrm>
        </p:grpSpPr>
        <p:sp>
          <p:nvSpPr>
            <p:cNvPr id="221" name="Rectangle 13"/>
            <p:cNvSpPr/>
            <p:nvPr/>
          </p:nvSpPr>
          <p:spPr>
            <a:xfrm rot="5400000">
              <a:off x="4327560" y="1445760"/>
              <a:ext cx="897120" cy="8989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2" name="Rectangle 14"/>
            <p:cNvSpPr/>
            <p:nvPr/>
          </p:nvSpPr>
          <p:spPr>
            <a:xfrm rot="5400000">
              <a:off x="4327560" y="2348280"/>
              <a:ext cx="89712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3" name="Rectangle 15"/>
            <p:cNvSpPr/>
            <p:nvPr/>
          </p:nvSpPr>
          <p:spPr>
            <a:xfrm rot="5400000">
              <a:off x="5228280" y="1445760"/>
              <a:ext cx="897120" cy="8989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4" name="Rectangle 16"/>
            <p:cNvSpPr/>
            <p:nvPr/>
          </p:nvSpPr>
          <p:spPr>
            <a:xfrm rot="5400000">
              <a:off x="5228280" y="2348280"/>
              <a:ext cx="897120" cy="8989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5" name="Rectangle 17"/>
            <p:cNvSpPr/>
            <p:nvPr/>
          </p:nvSpPr>
          <p:spPr>
            <a:xfrm rot="5400000">
              <a:off x="612900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6" name="Rectangle 18"/>
            <p:cNvSpPr/>
            <p:nvPr/>
          </p:nvSpPr>
          <p:spPr>
            <a:xfrm rot="5400000">
              <a:off x="612900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7" name="Rectangle 19"/>
            <p:cNvSpPr/>
            <p:nvPr/>
          </p:nvSpPr>
          <p:spPr>
            <a:xfrm rot="5400000">
              <a:off x="4327560" y="1445760"/>
              <a:ext cx="89712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8" name="Rectangle 20"/>
            <p:cNvSpPr/>
            <p:nvPr/>
          </p:nvSpPr>
          <p:spPr>
            <a:xfrm rot="5400000">
              <a:off x="3876840" y="1897560"/>
              <a:ext cx="179856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9" name="Rectangle 21"/>
            <p:cNvSpPr/>
            <p:nvPr/>
          </p:nvSpPr>
          <p:spPr>
            <a:xfrm rot="5400000">
              <a:off x="5228280" y="1445760"/>
              <a:ext cx="897120" cy="898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0" name="Rectangle 22"/>
            <p:cNvSpPr/>
            <p:nvPr/>
          </p:nvSpPr>
          <p:spPr>
            <a:xfrm rot="5400000">
              <a:off x="4777560" y="1897560"/>
              <a:ext cx="179856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1" name="Rectangle 23"/>
            <p:cNvSpPr/>
            <p:nvPr/>
          </p:nvSpPr>
          <p:spPr>
            <a:xfrm rot="5400000">
              <a:off x="612900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2" name="Rectangle 24"/>
            <p:cNvSpPr/>
            <p:nvPr/>
          </p:nvSpPr>
          <p:spPr>
            <a:xfrm rot="5400000">
              <a:off x="5678280" y="1897560"/>
              <a:ext cx="179856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3" name="Rectangle 25"/>
            <p:cNvSpPr/>
            <p:nvPr/>
          </p:nvSpPr>
          <p:spPr>
            <a:xfrm rot="5400000">
              <a:off x="702828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4" name="Rectangle 26"/>
            <p:cNvSpPr/>
            <p:nvPr/>
          </p:nvSpPr>
          <p:spPr>
            <a:xfrm rot="5400000">
              <a:off x="7028280" y="234828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5" name="Rectangle 27"/>
            <p:cNvSpPr/>
            <p:nvPr/>
          </p:nvSpPr>
          <p:spPr>
            <a:xfrm rot="5400000">
              <a:off x="7028280" y="1445760"/>
              <a:ext cx="89712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6" name="Rectangle 28"/>
            <p:cNvSpPr/>
            <p:nvPr/>
          </p:nvSpPr>
          <p:spPr>
            <a:xfrm rot="5400000">
              <a:off x="6577560" y="1897560"/>
              <a:ext cx="1798560" cy="89892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2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Espace réservé du texte 3"/>
          <p:cNvSpPr/>
          <p:nvPr/>
        </p:nvSpPr>
        <p:spPr>
          <a:xfrm>
            <a:off x="83545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1" name="PlaceHolder 6"/>
          <p:cNvSpPr/>
          <p:nvPr/>
        </p:nvSpPr>
        <p:spPr>
          <a:xfrm>
            <a:off x="182160" y="3622320"/>
            <a:ext cx="6427080" cy="92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42" name="ZoneTexte 21"/>
              <p:cNvSpPr txBox="1"/>
              <p:nvPr/>
            </p:nvSpPr>
            <p:spPr>
              <a:xfrm>
                <a:off x="6792120" y="3643200"/>
                <a:ext cx="898920" cy="1267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243" name="" descr=""/>
          <p:cNvPicPr/>
          <p:nvPr/>
        </p:nvPicPr>
        <p:blipFill>
          <a:blip r:embed="rId1"/>
          <a:stretch/>
        </p:blipFill>
        <p:spPr>
          <a:xfrm>
            <a:off x="43920" y="5580360"/>
            <a:ext cx="9141840" cy="9558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244" name="ZoneTexte 15"/>
              <p:cNvSpPr txBox="1"/>
              <p:nvPr/>
            </p:nvSpPr>
            <p:spPr>
              <a:xfrm>
                <a:off x="1440000" y="1440720"/>
                <a:ext cx="147132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45" name="PlaceHolder 12"/>
          <p:cNvSpPr txBox="1"/>
          <p:nvPr/>
        </p:nvSpPr>
        <p:spPr>
          <a:xfrm>
            <a:off x="556200" y="368640"/>
            <a:ext cx="7884000" cy="58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/>
          </p:nvPr>
        </p:nvSpPr>
        <p:spPr>
          <a:xfrm>
            <a:off x="8197920" y="6490080"/>
            <a:ext cx="94464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Titre 4"/>
          <p:cNvSpPr/>
          <p:nvPr/>
        </p:nvSpPr>
        <p:spPr>
          <a:xfrm>
            <a:off x="588960" y="367920"/>
            <a:ext cx="7885440" cy="56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1" name="ZoneTexte 25"/>
              <p:cNvSpPr txBox="1"/>
              <p:nvPr/>
            </p:nvSpPr>
            <p:spPr>
              <a:xfrm>
                <a:off x="360720" y="3601080"/>
                <a:ext cx="619884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1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252" name="" descr=""/>
          <p:cNvPicPr/>
          <p:nvPr/>
        </p:nvPicPr>
        <p:blipFill>
          <a:blip r:embed="rId1"/>
          <a:stretch/>
        </p:blipFill>
        <p:spPr>
          <a:xfrm>
            <a:off x="44280" y="5580360"/>
            <a:ext cx="9141840" cy="955800"/>
          </a:xfrm>
          <a:prstGeom prst="rect">
            <a:avLst/>
          </a:prstGeom>
          <a:ln w="0">
            <a:noFill/>
          </a:ln>
        </p:spPr>
      </p:pic>
      <p:grpSp>
        <p:nvGrpSpPr>
          <p:cNvPr id="253" name=""/>
          <p:cNvGrpSpPr/>
          <p:nvPr/>
        </p:nvGrpSpPr>
        <p:grpSpPr>
          <a:xfrm>
            <a:off x="3630240" y="4676040"/>
            <a:ext cx="778680" cy="1807560"/>
            <a:chOff x="3630240" y="4676040"/>
            <a:chExt cx="778680" cy="1807560"/>
          </a:xfrm>
        </p:grpSpPr>
        <p:grpSp>
          <p:nvGrpSpPr>
            <p:cNvPr id="254" name=""/>
            <p:cNvGrpSpPr/>
            <p:nvPr/>
          </p:nvGrpSpPr>
          <p:grpSpPr>
            <a:xfrm>
              <a:off x="3630240" y="4676040"/>
              <a:ext cx="778680" cy="1807560"/>
              <a:chOff x="3630240" y="4676040"/>
              <a:chExt cx="778680" cy="1807560"/>
            </a:xfrm>
          </p:grpSpPr>
          <p:sp>
            <p:nvSpPr>
              <p:cNvPr id="255" name=""/>
              <p:cNvSpPr/>
              <p:nvPr/>
            </p:nvSpPr>
            <p:spPr>
              <a:xfrm>
                <a:off x="4004640" y="5911920"/>
                <a:ext cx="36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571680" bIns="571680" anchor="ctr" anchorCtr="1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256" name=""/>
                  <p:cNvSpPr txBox="1"/>
                  <p:nvPr/>
                </p:nvSpPr>
                <p:spPr>
                  <a:xfrm>
                    <a:off x="3630240" y="4676040"/>
                    <a:ext cx="778680" cy="107856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135</m:t>
                            </m:r>
                          </m:num>
                          <m:den>
                            <m:r>
                              <m:t xml:space="preserve">100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  <mc:AlternateContent>
        <mc:Choice xmlns:a14="http://schemas.microsoft.com/office/drawing/2010/main" Requires="a14">
          <p:sp>
            <p:nvSpPr>
              <p:cNvPr id="257" name="ZoneTexte 16"/>
              <p:cNvSpPr txBox="1"/>
              <p:nvPr/>
            </p:nvSpPr>
            <p:spPr>
              <a:xfrm>
                <a:off x="1440360" y="1441080"/>
                <a:ext cx="1471320" cy="1269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258" name=""/>
          <p:cNvGrpSpPr/>
          <p:nvPr/>
        </p:nvGrpSpPr>
        <p:grpSpPr>
          <a:xfrm>
            <a:off x="5040000" y="1440000"/>
            <a:ext cx="1348920" cy="1804680"/>
            <a:chOff x="5040000" y="1440000"/>
            <a:chExt cx="1348920" cy="1804680"/>
          </a:xfrm>
        </p:grpSpPr>
        <p:sp>
          <p:nvSpPr>
            <p:cNvPr id="259" name="Rectangle 29"/>
            <p:cNvSpPr/>
            <p:nvPr/>
          </p:nvSpPr>
          <p:spPr>
            <a:xfrm rot="5400000">
              <a:off x="5040000" y="14400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0" name="Rectangle 30"/>
            <p:cNvSpPr/>
            <p:nvPr/>
          </p:nvSpPr>
          <p:spPr>
            <a:xfrm rot="5400000">
              <a:off x="5040000" y="18918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1" name="Rectangle 31"/>
            <p:cNvSpPr/>
            <p:nvPr/>
          </p:nvSpPr>
          <p:spPr>
            <a:xfrm rot="5400000">
              <a:off x="5040000" y="23436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2" name="Rectangle 32"/>
            <p:cNvSpPr/>
            <p:nvPr/>
          </p:nvSpPr>
          <p:spPr>
            <a:xfrm rot="5400000">
              <a:off x="5040000" y="279576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3" name="Rectangle 33"/>
            <p:cNvSpPr/>
            <p:nvPr/>
          </p:nvSpPr>
          <p:spPr>
            <a:xfrm rot="5400000">
              <a:off x="5490000" y="14400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4" name="Rectangle 34"/>
            <p:cNvSpPr/>
            <p:nvPr/>
          </p:nvSpPr>
          <p:spPr>
            <a:xfrm rot="5400000">
              <a:off x="5490000" y="18918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5" name="Rectangle 35"/>
            <p:cNvSpPr/>
            <p:nvPr/>
          </p:nvSpPr>
          <p:spPr>
            <a:xfrm rot="5400000">
              <a:off x="5490000" y="23436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6" name="Rectangle 36"/>
            <p:cNvSpPr/>
            <p:nvPr/>
          </p:nvSpPr>
          <p:spPr>
            <a:xfrm rot="5400000">
              <a:off x="5490000" y="279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7" name="Rectangle 37"/>
            <p:cNvSpPr/>
            <p:nvPr/>
          </p:nvSpPr>
          <p:spPr>
            <a:xfrm rot="5400000">
              <a:off x="5940000" y="14400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8" name="Rectangle 38"/>
            <p:cNvSpPr/>
            <p:nvPr/>
          </p:nvSpPr>
          <p:spPr>
            <a:xfrm rot="5400000">
              <a:off x="5940000" y="18918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9" name="Rectangle 39"/>
            <p:cNvSpPr/>
            <p:nvPr/>
          </p:nvSpPr>
          <p:spPr>
            <a:xfrm rot="5400000">
              <a:off x="5940000" y="23436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0" name="Rectangle 40"/>
            <p:cNvSpPr/>
            <p:nvPr/>
          </p:nvSpPr>
          <p:spPr>
            <a:xfrm rot="5400000">
              <a:off x="5940000" y="279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1" name="Rectangle 27"/>
            <p:cNvSpPr/>
            <p:nvPr/>
          </p:nvSpPr>
          <p:spPr>
            <a:xfrm rot="5400000">
              <a:off x="5040000" y="14400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2" name="Rectangle 28"/>
            <p:cNvSpPr/>
            <p:nvPr/>
          </p:nvSpPr>
          <p:spPr>
            <a:xfrm rot="5400000">
              <a:off x="5040000" y="18918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3" name="Rectangle 41"/>
            <p:cNvSpPr/>
            <p:nvPr/>
          </p:nvSpPr>
          <p:spPr>
            <a:xfrm rot="5400000">
              <a:off x="5040000" y="23436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4" name="Rectangle 42"/>
            <p:cNvSpPr/>
            <p:nvPr/>
          </p:nvSpPr>
          <p:spPr>
            <a:xfrm rot="5400000">
              <a:off x="5040000" y="279576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5" name="Rectangle 43"/>
            <p:cNvSpPr/>
            <p:nvPr/>
          </p:nvSpPr>
          <p:spPr>
            <a:xfrm rot="5400000">
              <a:off x="5490000" y="14400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6" name="Rectangle 44"/>
            <p:cNvSpPr/>
            <p:nvPr/>
          </p:nvSpPr>
          <p:spPr>
            <a:xfrm rot="5400000">
              <a:off x="5490000" y="18918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7" name="Rectangle 45"/>
            <p:cNvSpPr/>
            <p:nvPr/>
          </p:nvSpPr>
          <p:spPr>
            <a:xfrm rot="5400000">
              <a:off x="5490000" y="23436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8" name="Rectangle 46"/>
            <p:cNvSpPr/>
            <p:nvPr/>
          </p:nvSpPr>
          <p:spPr>
            <a:xfrm rot="5400000">
              <a:off x="5490000" y="279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9" name="Rectangle 47"/>
            <p:cNvSpPr/>
            <p:nvPr/>
          </p:nvSpPr>
          <p:spPr>
            <a:xfrm rot="5400000">
              <a:off x="5940000" y="14400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0" name="Rectangle 48"/>
            <p:cNvSpPr/>
            <p:nvPr/>
          </p:nvSpPr>
          <p:spPr>
            <a:xfrm rot="5400000">
              <a:off x="5940000" y="18918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1" name="Rectangle 49"/>
            <p:cNvSpPr/>
            <p:nvPr/>
          </p:nvSpPr>
          <p:spPr>
            <a:xfrm rot="5400000">
              <a:off x="5940000" y="23436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2" name="Rectangle 50"/>
            <p:cNvSpPr/>
            <p:nvPr/>
          </p:nvSpPr>
          <p:spPr>
            <a:xfrm rot="5400000">
              <a:off x="5940000" y="279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83" name=""/>
          <p:cNvGrpSpPr/>
          <p:nvPr/>
        </p:nvGrpSpPr>
        <p:grpSpPr>
          <a:xfrm>
            <a:off x="5040000" y="1440000"/>
            <a:ext cx="1348920" cy="1804680"/>
            <a:chOff x="5040000" y="1440000"/>
            <a:chExt cx="1348920" cy="1804680"/>
          </a:xfrm>
        </p:grpSpPr>
        <p:sp>
          <p:nvSpPr>
            <p:cNvPr id="284" name="Rectangle 5"/>
            <p:cNvSpPr/>
            <p:nvPr/>
          </p:nvSpPr>
          <p:spPr>
            <a:xfrm rot="5400000">
              <a:off x="4814280" y="1665360"/>
              <a:ext cx="90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5" name="Rectangle 7"/>
            <p:cNvSpPr/>
            <p:nvPr/>
          </p:nvSpPr>
          <p:spPr>
            <a:xfrm rot="5400000">
              <a:off x="4812120" y="2567880"/>
              <a:ext cx="90468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6" name="Rectangle 8"/>
            <p:cNvSpPr/>
            <p:nvPr/>
          </p:nvSpPr>
          <p:spPr>
            <a:xfrm rot="5400000">
              <a:off x="5265360" y="1665360"/>
              <a:ext cx="90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7" name="Rectangle 10"/>
            <p:cNvSpPr/>
            <p:nvPr/>
          </p:nvSpPr>
          <p:spPr>
            <a:xfrm rot="5400000">
              <a:off x="5262120" y="256788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8" name="Rectangle 9"/>
            <p:cNvSpPr/>
            <p:nvPr/>
          </p:nvSpPr>
          <p:spPr>
            <a:xfrm rot="5400000">
              <a:off x="5713920" y="1665720"/>
              <a:ext cx="9007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9" name="Rectangle 67"/>
            <p:cNvSpPr/>
            <p:nvPr/>
          </p:nvSpPr>
          <p:spPr>
            <a:xfrm rot="5400000">
              <a:off x="5712120" y="256788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90" name="ZoneTexte 17"/>
              <p:cNvSpPr txBox="1"/>
              <p:nvPr/>
            </p:nvSpPr>
            <p:spPr>
              <a:xfrm>
                <a:off x="2408400" y="1395360"/>
                <a:ext cx="280800" cy="594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8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2" dur="2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</TotalTime>
  <Application>LibreOffice/7.4.3.2$Windows_X86_64 LibreOffice_project/1048a8393ae2eeec98dff31b5c133c5f1d08b890</Application>
  <AppVersion>15.0000</AppVersion>
  <Words>122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2025-12-22T17:06:34Z</dcterms:modified>
  <cp:revision>76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